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268" r:id="rId4"/>
    <p:sldId id="283" r:id="rId5"/>
    <p:sldId id="269" r:id="rId6"/>
    <p:sldId id="284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9" r:id="rId16"/>
    <p:sldId id="278" r:id="rId17"/>
    <p:sldId id="280" r:id="rId18"/>
    <p:sldId id="281" r:id="rId19"/>
    <p:sldId id="285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18" autoAdjust="0"/>
  </p:normalViewPr>
  <p:slideViewPr>
    <p:cSldViewPr>
      <p:cViewPr varScale="1">
        <p:scale>
          <a:sx n="86" d="100"/>
          <a:sy n="86" d="100"/>
        </p:scale>
        <p:origin x="720" y="72"/>
      </p:cViewPr>
      <p:guideLst>
        <p:guide orient="horz" pos="25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1AFC4-EDB2-432C-809E-CC024F38A07C}" type="datetimeFigureOut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ED1E8-5564-4F14-9285-5C33DB3510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79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5ED1E8-5564-4F14-9285-5C33DB35107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86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96A7-930B-433A-A975-482AA048BCB9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94283-8756-4397-95CD-AAFCE446CA0B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02780-4526-475F-8E7A-2A680F2DCD3C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3191-1561-4D65-B1C2-6DA044758319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FBD16-E135-496A-939B-A844E17ED448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D6BF-02F7-4059-9788-E5FB388EA7FB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3C157-27AE-4C99-A890-865A4C6AC933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345A-E39F-4CDD-AED9-32B7F9C48A20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CE0A-9FF2-48FE-ACEE-BA64DA27B307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86526-FCFE-46E3-ACC7-B128B74E411B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AE22-9365-48D6-A0AF-940C9E66949D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D5A2D-A3B9-49C7-B590-953A96BA9406}" type="datetime1">
              <a:rPr kumimoji="1" lang="ja-JP" altLang="en-US" smtClean="0"/>
              <a:t>2024/3/23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19672" y="5661248"/>
            <a:ext cx="6400800" cy="936104"/>
          </a:xfrm>
        </p:spPr>
        <p:txBody>
          <a:bodyPr>
            <a:noAutofit/>
          </a:bodyPr>
          <a:lstStyle/>
          <a:p>
            <a:pPr algn="r"/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32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 セーリング・チャレンジカップ </a:t>
            </a:r>
            <a:r>
              <a: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 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浜名湖　講習会資料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（一社）日本レーザークラス協会　強化委員会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83568" y="692696"/>
            <a:ext cx="777686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レース前・レース中に行ってほしいルーティン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チェック項目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Picture 2" descr="C:\Users\Desk1\Desktop\Resized\IMG_13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7" y="1628800"/>
            <a:ext cx="5652628" cy="376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AC643A-74CC-E07F-D8FF-D80FD157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5578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潮の流れを</a:t>
            </a:r>
            <a:br>
              <a:rPr kumimoji="1" lang="en-US" altLang="ja-JP" dirty="0"/>
            </a:br>
            <a:r>
              <a:rPr lang="ja-JP" altLang="en-US" dirty="0"/>
              <a:t>確認しましたか？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2506C4EE-455D-7609-B195-1D3CE5487103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</a:t>
            </a:r>
            <a:r>
              <a:rPr lang="en-US" altLang="ja-JP" sz="1800" dirty="0"/>
              <a:t>4/7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B5A3132-8B8E-D558-59BE-AF0C390CD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26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クローズホールドの帆走練習を</a:t>
            </a:r>
            <a:br>
              <a:rPr kumimoji="1" lang="en-US" altLang="ja-JP" dirty="0"/>
            </a:br>
            <a:r>
              <a:rPr lang="ja-JP" altLang="en-US" dirty="0"/>
              <a:t>しましたか？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CE0A4D4-0021-06B0-13FE-C20EDC30C1CB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</a:t>
            </a:r>
            <a:r>
              <a:rPr lang="en-US" altLang="ja-JP" sz="2000" dirty="0"/>
              <a:t>5/7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DB17C5-7BC3-6BCB-1A58-19248F31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070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タック・ジャイブの動作確認を</a:t>
            </a:r>
            <a:br>
              <a:rPr kumimoji="1" lang="en-US" altLang="ja-JP" dirty="0"/>
            </a:br>
            <a:r>
              <a:rPr lang="ja-JP" altLang="en-US" dirty="0"/>
              <a:t>しましたか？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7B8B1E0-8D22-810A-AB07-2673D2B11BD9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</a:t>
            </a:r>
            <a:r>
              <a:rPr lang="en-US" altLang="ja-JP" sz="2000" dirty="0"/>
              <a:t>6/7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12BDDE-AEF2-7FF4-0B88-1661CE100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894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ダウンウインドの帆走をして</a:t>
            </a:r>
            <a:br>
              <a:rPr kumimoji="1" lang="en-US" altLang="ja-JP" dirty="0"/>
            </a:br>
            <a:r>
              <a:rPr lang="ja-JP" altLang="en-US" dirty="0"/>
              <a:t>乗艇位置を確認しましたか？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BAA77ABB-C905-2414-47A1-178D53478852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</a:t>
            </a:r>
            <a:r>
              <a:rPr lang="en-US" altLang="ja-JP" sz="2000" dirty="0"/>
              <a:t>7/7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96A3D5-B705-7FA6-8403-F3D6EF8B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836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エネルギー</a:t>
            </a:r>
            <a:br>
              <a:rPr kumimoji="1" lang="en-US" altLang="ja-JP" dirty="0"/>
            </a:br>
            <a:r>
              <a:rPr kumimoji="1" lang="ja-JP" altLang="en-US" dirty="0"/>
              <a:t>補給をしましたか？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4C7DC7D-1565-DA43-DE25-DC804CB894F9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＜レース前・合間</a:t>
            </a:r>
            <a:r>
              <a:rPr lang="en-US" altLang="ja-JP" sz="1800" dirty="0"/>
              <a:t>1/2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5A9702-DC35-CF4E-69D4-FC053D7A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382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08912" cy="1470025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水分補給をしましたか？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6969A82-CF0D-8348-6975-C378E28DC0CD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＜レース前・合間</a:t>
            </a:r>
            <a:r>
              <a:rPr lang="en-US" altLang="ja-JP" sz="1800" dirty="0"/>
              <a:t>2/2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C83C65-0965-4E8D-6D49-76B635BD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968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海から上がって捕食を</a:t>
            </a:r>
            <a:br>
              <a:rPr kumimoji="1" lang="en-US" altLang="ja-JP" sz="4000" dirty="0"/>
            </a:br>
            <a:r>
              <a:rPr kumimoji="1" lang="ja-JP" altLang="en-US" sz="4000" dirty="0"/>
              <a:t>とりましたか？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A047752-CD46-2519-1997-ED87DDDAA505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＜レース後</a:t>
            </a:r>
            <a:r>
              <a:rPr lang="en-US" altLang="ja-JP" sz="1800" dirty="0"/>
              <a:t>1/3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974C6E-8DA2-CAC2-5CBE-FBFDC676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859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海から上がってクールダウンをしましたか？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3108B64-EC95-A1DA-5735-2274274D7FF6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＜レース後</a:t>
            </a:r>
            <a:r>
              <a:rPr lang="en-US" altLang="ja-JP" sz="1800" dirty="0"/>
              <a:t>2/3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A12D62-5EC7-20FC-D2F7-A0F7D303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544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海から上がってストレッチを</a:t>
            </a:r>
            <a:br>
              <a:rPr kumimoji="1" lang="en-US" altLang="ja-JP" dirty="0"/>
            </a:br>
            <a:r>
              <a:rPr kumimoji="1" lang="ja-JP" altLang="en-US" dirty="0"/>
              <a:t>しましたか？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0CFE9B9-703D-B3B1-28C5-06AC5067DC76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＜レース後</a:t>
            </a:r>
            <a:r>
              <a:rPr lang="en-US" altLang="ja-JP" sz="1800" dirty="0"/>
              <a:t>3/3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E3FCA5-A937-3463-AB3E-991250EE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508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意識的な取り組みを習慣づけてレースに臨みましょう</a:t>
            </a:r>
            <a:endParaRPr lang="ja-JP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179512" y="1340768"/>
            <a:ext cx="8784976" cy="4464496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spcBef>
                <a:spcPts val="580"/>
              </a:spcBef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まずは確実に取り組んでほしい項目を挙げましたが、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ja-JP" altLang="en-US" sz="2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紹介したモノが全てではありません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レースに役立つ情報を手に入れたり、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次のレース・翌日のレースで元気に身体を動かすことが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できるようにするために、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4320" indent="-274320">
              <a:spcBef>
                <a:spcPts val="580"/>
              </a:spcBef>
              <a:buFont typeface="Wingdings 2"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意識的に取り組みましょう！！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0A4339B-E91B-B8D1-6866-3AF71BDD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7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2413" cy="700088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レースに臨む際、意識した行動が</a:t>
            </a:r>
            <a:r>
              <a:rPr lang="ja-JP" altLang="en-US" sz="28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できています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か？</a:t>
            </a:r>
            <a:endParaRPr lang="ja-JP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79512" y="1340768"/>
            <a:ext cx="8784976" cy="5192960"/>
            <a:chOff x="179512" y="1340768"/>
            <a:chExt cx="8784976" cy="5192960"/>
          </a:xfrm>
        </p:grpSpPr>
        <p:sp>
          <p:nvSpPr>
            <p:cNvPr id="6" name="コンテンツ プレースホルダ 2"/>
            <p:cNvSpPr txBox="1">
              <a:spLocks/>
            </p:cNvSpPr>
            <p:nvPr/>
          </p:nvSpPr>
          <p:spPr>
            <a:xfrm>
              <a:off x="179512" y="1340768"/>
              <a:ext cx="8784976" cy="2520280"/>
            </a:xfrm>
            <a:prstGeom prst="rect">
              <a:avLst/>
            </a:prstGeom>
            <a:ln w="381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solidFill>
                    <a:srgbClr val="0000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レースに臨む際、</a:t>
              </a:r>
              <a:endParaRPr lang="en-US" altLang="ja-JP" sz="20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solidFill>
                    <a:srgbClr val="0000FF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どのようなことをルーティンとして心がけて臨んでいますか？</a:t>
              </a:r>
              <a:endParaRPr lang="en-US" altLang="ja-JP" sz="2000" dirty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これからいくつかの問いかけをしていきます。</a:t>
              </a: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この</a:t>
              </a:r>
              <a:r>
                <a:rPr lang="ja-JP" altLang="en-US" sz="2000" u="sng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チェック項目が全てではありません</a:t>
              </a:r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が、まずは意識的に確実に取り</a:t>
              </a: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組んでほしい項目を挙げました。</a:t>
              </a: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" name="コンテンツ プレースホルダ 2"/>
            <p:cNvSpPr txBox="1">
              <a:spLocks/>
            </p:cNvSpPr>
            <p:nvPr/>
          </p:nvSpPr>
          <p:spPr>
            <a:xfrm>
              <a:off x="179512" y="4076700"/>
              <a:ext cx="8784976" cy="2457028"/>
            </a:xfrm>
            <a:prstGeom prst="rect">
              <a:avLst/>
            </a:prstGeom>
            <a:ln w="381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もし、実施できていない項目があるとすれば、</a:t>
              </a: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レースにおいて情報不足になったり、次のレース・翌日のレースで元気に</a:t>
              </a: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身体を動かすことができなかったりする可能性が考えられます。</a:t>
              </a: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r>
                <a:rPr lang="ja-JP" altLang="en-US" sz="20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意識的な取り組みを習慣づけてレースに臨むようにしましょう！！</a:t>
              </a:r>
              <a:endPara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274320" indent="-274320">
                <a:spcBef>
                  <a:spcPts val="580"/>
                </a:spcBef>
                <a:buFont typeface="Wingdings 2"/>
                <a:buNone/>
                <a:defRPr/>
              </a:pPr>
              <a:endPara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0A4339B-E91B-B8D1-6866-3AF71BDD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88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570E1C0-8599-0ACE-A8EA-E23B153FF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204864"/>
            <a:ext cx="7773074" cy="1853345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FB9E643-0E69-C77C-4988-EC1DE3A87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17763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/>
              <a:t>＜レース前日以前</a:t>
            </a:r>
            <a:r>
              <a:rPr kumimoji="1" lang="en-US" altLang="ja-JP" sz="1800" dirty="0"/>
              <a:t>1/2</a:t>
            </a:r>
            <a:r>
              <a:rPr kumimoji="1" lang="ja-JP" altLang="en-US" sz="3200" dirty="0"/>
              <a:t>＞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E4FDF4-7401-5FAB-37E1-CEE3DA0B8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62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>
            <a:extLst>
              <a:ext uri="{FF2B5EF4-FFF2-40B4-BE49-F238E27FC236}">
                <a16:creationId xmlns:a16="http://schemas.microsoft.com/office/drawing/2014/main" id="{D960E78C-90BF-1D8A-FFBD-9570B709AECE}"/>
              </a:ext>
            </a:extLst>
          </p:cNvPr>
          <p:cNvSpPr txBox="1">
            <a:spLocks/>
          </p:cNvSpPr>
          <p:nvPr/>
        </p:nvSpPr>
        <p:spPr>
          <a:xfrm>
            <a:off x="1115616" y="23488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dirty="0"/>
              <a:t>天気予報を確認しましたか？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AF8387EE-E8C9-D154-4F8F-9C460FF33346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＜レース前日以前</a:t>
            </a:r>
            <a:r>
              <a:rPr lang="en-US" altLang="ja-JP" sz="1800" dirty="0"/>
              <a:t>2/2</a:t>
            </a:r>
            <a:r>
              <a:rPr lang="ja-JP" altLang="en-US" sz="3200" dirty="0"/>
              <a:t>＞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14FC604E-E740-E722-42A6-CB7D97D1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77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艤装の最終確認は</a:t>
            </a:r>
            <a:br>
              <a:rPr kumimoji="1" lang="en-US" altLang="ja-JP" dirty="0"/>
            </a:br>
            <a:r>
              <a:rPr kumimoji="1" lang="ja-JP" altLang="en-US" dirty="0"/>
              <a:t>自分でしましたか？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5D5D371-5930-4DC9-2FDC-8C923B08B22B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＜出艇前</a:t>
            </a:r>
            <a:r>
              <a:rPr lang="en-US" altLang="ja-JP" sz="1800" dirty="0"/>
              <a:t>1/2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E08291-C5AC-3DE1-B406-50174898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082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064896" cy="1470025"/>
          </a:xfrm>
        </p:spPr>
        <p:txBody>
          <a:bodyPr/>
          <a:lstStyle/>
          <a:p>
            <a:r>
              <a:rPr kumimoji="1" lang="ja-JP" altLang="en-US" dirty="0"/>
              <a:t>ウォーミングアップをしましたか？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5D5D371-5930-4DC9-2FDC-8C923B08B22B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＜出艇前</a:t>
            </a:r>
            <a:r>
              <a:rPr lang="en-US" altLang="ja-JP" sz="1800" dirty="0"/>
              <a:t>2/2</a:t>
            </a:r>
            <a:r>
              <a:rPr lang="ja-JP" altLang="en-US" sz="3200" dirty="0"/>
              <a:t>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7011FA-C6F3-14B0-5A52-F306510F8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64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本部船からスタートラインを</a:t>
            </a:r>
            <a:br>
              <a:rPr lang="en-US" altLang="ja-JP" dirty="0"/>
            </a:br>
            <a:r>
              <a:rPr lang="ja-JP" altLang="en-US" dirty="0"/>
              <a:t>流しましたか？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9E99E34-DA66-B318-86F5-015CE106A039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</a:t>
            </a:r>
            <a:r>
              <a:rPr lang="en-US" altLang="ja-JP" sz="1800" dirty="0"/>
              <a:t>1/7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6C99DC-E701-3319-6170-12A8E0049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6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スタートラインの見通しを</a:t>
            </a:r>
            <a:br>
              <a:rPr kumimoji="1" lang="en-US" altLang="ja-JP" dirty="0"/>
            </a:br>
            <a:r>
              <a:rPr lang="ja-JP" altLang="en-US" dirty="0"/>
              <a:t>探しましたか？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5510B35-1EE1-00DA-501D-932A40393DC6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</a:t>
            </a:r>
            <a:r>
              <a:rPr lang="en-US" altLang="ja-JP" sz="1800" dirty="0"/>
              <a:t>2/7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903F9BE-36A0-4C2F-0100-628F893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51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スタートラインの真ん中で</a:t>
            </a:r>
            <a:br>
              <a:rPr kumimoji="1" lang="en-US" altLang="ja-JP" dirty="0"/>
            </a:br>
            <a:r>
              <a:rPr lang="ja-JP" altLang="en-US" dirty="0"/>
              <a:t>風向と１マークを確認しましたか？</a:t>
            </a:r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EA9C477-E69A-E5E3-39E0-D52EE587624C}"/>
              </a:ext>
            </a:extLst>
          </p:cNvPr>
          <p:cNvSpPr txBox="1">
            <a:spLocks/>
          </p:cNvSpPr>
          <p:nvPr/>
        </p:nvSpPr>
        <p:spPr>
          <a:xfrm>
            <a:off x="251520" y="1776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＜レース前</a:t>
            </a:r>
            <a:r>
              <a:rPr lang="en-US" altLang="ja-JP" sz="1800" dirty="0"/>
              <a:t>3/7</a:t>
            </a:r>
            <a:r>
              <a:rPr lang="ja-JP" altLang="en-US" sz="3200" dirty="0"/>
              <a:t>＞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7873AC-B8F5-41F1-C1A6-29B6E2DD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215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448</Words>
  <Application>Microsoft Office PowerPoint</Application>
  <PresentationFormat>画面に合わせる (4:3)</PresentationFormat>
  <Paragraphs>76</Paragraphs>
  <Slides>19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HG丸ｺﾞｼｯｸM-PRO</vt:lpstr>
      <vt:lpstr>Arial</vt:lpstr>
      <vt:lpstr>Calibri</vt:lpstr>
      <vt:lpstr>Wingdings 2</vt:lpstr>
      <vt:lpstr>Office テーマ</vt:lpstr>
      <vt:lpstr>PowerPoint プレゼンテーション</vt:lpstr>
      <vt:lpstr>PowerPoint プレゼンテーション</vt:lpstr>
      <vt:lpstr>＜レース前日以前1/2＞</vt:lpstr>
      <vt:lpstr>PowerPoint プレゼンテーション</vt:lpstr>
      <vt:lpstr>艤装の最終確認は 自分でしましたか？</vt:lpstr>
      <vt:lpstr>ウォーミングアップをしましたか？</vt:lpstr>
      <vt:lpstr>本部船からスタートラインを 流しましたか？</vt:lpstr>
      <vt:lpstr>スタートラインの見通しを 探しましたか？</vt:lpstr>
      <vt:lpstr>スタートラインの真ん中で 風向と１マークを確認しましたか？</vt:lpstr>
      <vt:lpstr>潮の流れを 確認しましたか？</vt:lpstr>
      <vt:lpstr>クローズホールドの帆走練習を しましたか？</vt:lpstr>
      <vt:lpstr>タック・ジャイブの動作確認を しましたか？</vt:lpstr>
      <vt:lpstr>ダウンウインドの帆走をして 乗艇位置を確認しましたか？</vt:lpstr>
      <vt:lpstr>エネルギー 補給をしましたか？</vt:lpstr>
      <vt:lpstr>水分補給をしましたか？</vt:lpstr>
      <vt:lpstr>海から上がって捕食を とりましたか？</vt:lpstr>
      <vt:lpstr>海から上がってクールダウンをしましたか？</vt:lpstr>
      <vt:lpstr>海から上がってストレッチを しましたか？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YMFSセーリング・チャレンジカップIN浜名湖講習会資料</dc:title>
  <dc:creator>Desk1</dc:creator>
  <cp:lastModifiedBy>Itakura Hirotaka</cp:lastModifiedBy>
  <cp:revision>62</cp:revision>
  <dcterms:created xsi:type="dcterms:W3CDTF">2016-03-17T02:29:13Z</dcterms:created>
  <dcterms:modified xsi:type="dcterms:W3CDTF">2024-03-23T09:07:51Z</dcterms:modified>
</cp:coreProperties>
</file>